
<file path=[Content_Types].xml><?xml version="1.0" encoding="utf-8"?>
<Types xmlns="http://schemas.openxmlformats.org/package/2006/content-types">
  <Default Extension="jpeg" ContentType="image/jpeg"/>
  <Default Extension="JPG" ContentType="image/.jpg"/>
  <Default Extension="bmp" ContentType="image/bmp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5" r:id="rId3"/>
    <p:sldId id="269" r:id="rId4"/>
    <p:sldId id="274" r:id="rId5"/>
    <p:sldId id="276" r:id="rId6"/>
    <p:sldId id="280" r:id="rId7"/>
    <p:sldId id="284" r:id="rId8"/>
    <p:sldId id="286" r:id="rId9"/>
    <p:sldId id="287" r:id="rId10"/>
    <p:sldId id="288" r:id="rId11"/>
    <p:sldId id="289" r:id="rId12"/>
    <p:sldId id="290" r:id="rId13"/>
    <p:sldId id="294" r:id="rId14"/>
    <p:sldId id="295" r:id="rId15"/>
    <p:sldId id="296" r:id="rId16"/>
    <p:sldId id="298" r:id="rId17"/>
    <p:sldId id="306" r:id="rId18"/>
    <p:sldId id="315" r:id="rId19"/>
    <p:sldId id="320" r:id="rId20"/>
    <p:sldId id="321" r:id="rId21"/>
    <p:sldId id="323" r:id="rId22"/>
    <p:sldId id="327" r:id="rId23"/>
    <p:sldId id="328" r:id="rId24"/>
    <p:sldId id="329" r:id="rId25"/>
    <p:sldId id="336" r:id="rId26"/>
    <p:sldId id="339" r:id="rId27"/>
    <p:sldId id="346" r:id="rId28"/>
    <p:sldId id="347" r:id="rId29"/>
    <p:sldId id="350" r:id="rId30"/>
  </p:sldIdLst>
  <p:sldSz cx="14630400" cy="8229600" type="screen4x3"/>
  <p:notesSz cx="6858000" cy="9144000"/>
  <p:custDataLst>
    <p:tags r:id="rId3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gs" Target="tags/tag1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bm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bm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bm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bm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bm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bm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bm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bm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bm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bm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b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bm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bm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bm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bm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bm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bm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bm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bm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bm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bm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bm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bm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bm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bm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bm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b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b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8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1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25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44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60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70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4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495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575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58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609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629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632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64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71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718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76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774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908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4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48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0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32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6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7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78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2M3MGI2NzllODQzNDRiYjljMDJjYTBjMDgzMTI1YzY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On-screen Show (4:3)</PresentationFormat>
  <Paragraphs>0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6" baseType="lpstr">
      <vt:lpstr>Arial</vt:lpstr>
      <vt:lpstr>宋体</vt:lpstr>
      <vt:lpstr>Wingdings</vt:lpstr>
      <vt:lpstr>Arial</vt:lpstr>
      <vt:lpstr>微软雅黑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minis</cp:lastModifiedBy>
  <cp:revision>2</cp:revision>
  <dcterms:created xsi:type="dcterms:W3CDTF">2013-01-27T09:14:00Z</dcterms:created>
  <dcterms:modified xsi:type="dcterms:W3CDTF">2022-09-06T07:44:50Z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26098006A7C84B44867CF81FCFEC6726</vt:lpwstr>
  </property>
  <property fmtid="{D5CDD505-2E9C-101B-9397-08002B2CF9AE}" pid="3" name="KSOProductBuildVer">
    <vt:lpwstr>2052-11.1.0.12313</vt:lpwstr>
  </property>
</Properties>
</file>